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8"/>
  </p:notesMasterIdLst>
  <p:sldIdLst>
    <p:sldId id="258" r:id="rId2"/>
    <p:sldId id="1711" r:id="rId3"/>
    <p:sldId id="1710" r:id="rId4"/>
    <p:sldId id="1716" r:id="rId5"/>
    <p:sldId id="1708" r:id="rId6"/>
    <p:sldId id="1712" r:id="rId7"/>
    <p:sldId id="1713" r:id="rId8"/>
    <p:sldId id="1717" r:id="rId9"/>
    <p:sldId id="1718" r:id="rId10"/>
    <p:sldId id="1719" r:id="rId11"/>
    <p:sldId id="1720" r:id="rId12"/>
    <p:sldId id="1721" r:id="rId13"/>
    <p:sldId id="1702" r:id="rId14"/>
    <p:sldId id="1715" r:id="rId15"/>
    <p:sldId id="1655" r:id="rId16"/>
    <p:sldId id="1598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cript MT Bold" panose="03040602040607080904" pitchFamily="66" charset="0"/>
      <p:bold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方正华隶简体" panose="03000509000000000000" pitchFamily="65" charset="-122"/>
      <p:regular r:id="rId31"/>
    </p:embeddedFont>
    <p:embeddedFont>
      <p:font typeface="方正舒体" panose="02010601030101010101" pitchFamily="2" charset="-122"/>
      <p:regular r:id="rId32"/>
    </p:embeddedFont>
    <p:embeddedFont>
      <p:font typeface="汉仪秀英体简" panose="02010609000101010101" pitchFamily="49" charset="-122"/>
      <p:regular r:id="rId33"/>
    </p:embeddedFont>
    <p:embeddedFont>
      <p:font typeface="汉真广标" panose="02010609000101010101" pitchFamily="49" charset="-122"/>
      <p:regular r:id="rId34"/>
    </p:embeddedFont>
    <p:embeddedFont>
      <p:font typeface="浪漫雅圆" panose="02010601040101010101" pitchFamily="2" charset="-122"/>
      <p:regular r:id="rId35"/>
    </p:embeddedFont>
    <p:embeddedFont>
      <p:font typeface="李旭科书法 v1.4" panose="02000603000000000000" pitchFamily="2" charset="-122"/>
      <p:regular r:id="rId36"/>
    </p:embeddedFont>
    <p:embeddedFont>
      <p:font typeface="柳公权柳体" panose="02000000000000000000" pitchFamily="2" charset="-122"/>
      <p:regular r:id="rId37"/>
    </p:embeddedFont>
    <p:embeddedFont>
      <p:font typeface="王羲之书法字体" panose="03000509000000000000" pitchFamily="65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85" d="100"/>
          <a:sy n="85" d="100"/>
        </p:scale>
        <p:origin x="76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6/20/2021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6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1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9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6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5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2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3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57562" y="3742276"/>
            <a:ext cx="6786388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灵性与灵感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257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力不从心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呆账难还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积重难返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欲得自由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按部就班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9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420888"/>
            <a:ext cx="936104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</a:t>
            </a:r>
            <a:r>
              <a:rPr lang="en-US" altLang="zh-CN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4:22-24</a:t>
            </a:r>
            <a:r>
              <a:rPr lang="zh-CN" altLang="en-US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就要脱去你们从前行为上的旧人，这旧人是因私欲的迷惑渐渐变坏的；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(23) </a:t>
            </a:r>
            <a:r>
              <a:rPr lang="zh-CN" altLang="en-US" sz="40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又要将你们的心志改换一新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，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(24) 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并且穿上新人；这新人是照著神的形像造的，有真理的仁义和圣洁。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zh-CN" altLang="en-US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zh-CN" altLang="en-US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073165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雪融冰消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归正理性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融于灵性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日积月累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灵命兴盛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8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罗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14:17 </a:t>
            </a:r>
            <a:r>
              <a:rPr lang="zh-CN" altLang="en-US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因为神的国不在乎吃喝，只在乎公义、和平，并圣灵中的喜乐。 </a:t>
            </a:r>
            <a:endParaRPr lang="zh-CN" altLang="en-US" sz="5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举一反三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固臆必我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不知其可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谦虚敦和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腾飞难遏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1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生命枯干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灵性丰满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BD061E-4D8D-4866-97C5-3C4FB200E343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2711624" y="3068960"/>
            <a:ext cx="6768752" cy="158417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24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爱永相随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美丽即靓丽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打扮加生理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魅力灵赋予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给你为合一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9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6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呜呼哀哉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高分低能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孤陋顽梗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郁郁寡欢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枯萎凋零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1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梦寐以求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灵性活泼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杳无踪影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灵感泉涌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飘忽不定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109EB8-A9F2-46B0-B076-D779E161985A}"/>
              </a:ext>
            </a:extLst>
          </p:cNvPr>
          <p:cNvSpPr txBox="1"/>
          <p:nvPr/>
        </p:nvSpPr>
        <p:spPr>
          <a:xfrm>
            <a:off x="6897960" y="2811513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πνεῦμα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20D183D-FE54-4C10-A20F-1B1F47D7B653}"/>
              </a:ext>
            </a:extLst>
          </p:cNvPr>
          <p:cNvSpPr/>
          <p:nvPr/>
        </p:nvSpPr>
        <p:spPr>
          <a:xfrm>
            <a:off x="3734723" y="4519958"/>
            <a:ext cx="1872208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9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风</a:t>
            </a:r>
          </a:p>
        </p:txBody>
      </p:sp>
    </p:spTree>
    <p:extLst>
      <p:ext uri="{BB962C8B-B14F-4D97-AF65-F5344CB8AC3E}">
        <p14:creationId xmlns:p14="http://schemas.microsoft.com/office/powerpoint/2010/main" val="2010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420888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2:7 </a:t>
            </a:r>
            <a:r>
              <a:rPr lang="zh-CN" altLang="en-US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耶和华 神用地上的尘土造人，将生气吹在他鼻孔里，他就成了有灵的活人，名叫亚当。</a:t>
            </a:r>
            <a:endParaRPr lang="en-US" altLang="zh-CN" sz="42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20:22 </a:t>
            </a:r>
            <a:r>
              <a:rPr lang="zh-CN" altLang="en-US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说了这话，就向他们吹一口气，说：「你们受圣灵！ </a:t>
            </a:r>
            <a:endParaRPr lang="zh-CN" altLang="en-US" sz="42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原来如此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为神所赐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被神更新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可遇可求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讨神欢心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420888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加</a:t>
            </a:r>
            <a:r>
              <a:rPr lang="en-US" altLang="zh-CN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5:22-23</a:t>
            </a:r>
            <a:r>
              <a:rPr lang="en-US" altLang="zh-CN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圣灵所结的果子，就是仁爱、喜乐、和平、忍耐、恩慈、良善、信实、</a:t>
            </a:r>
            <a:r>
              <a:rPr lang="en-US" altLang="zh-CN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(23) </a:t>
            </a:r>
            <a:r>
              <a:rPr lang="zh-CN" altLang="en-US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温柔、节制。</a:t>
            </a:r>
            <a:r>
              <a:rPr lang="en-US" altLang="zh-CN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…</a:t>
            </a:r>
            <a:r>
              <a:rPr lang="zh-CN" altLang="en-US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endParaRPr lang="zh-CN" altLang="en-US" sz="52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95973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大喜过望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圣灵充满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生命灿烂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心智转变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喜乐平安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7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420888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</a:t>
            </a:r>
            <a:r>
              <a:rPr lang="en-US" altLang="zh-CN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2:2-3</a:t>
            </a:r>
            <a:r>
              <a:rPr lang="zh-CN" altLang="en-US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那时，你们在其中行事为人，随从今世的风俗，顺服空中掌权者的首领，就是现今在悖逆之子心中运行的邪灵。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(3)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</a:t>
            </a:r>
            <a:r>
              <a:rPr lang="zh-CN" altLang="en-US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我们从前也都在他们中间，放纵肉体的私欲，随著肉体和心中所喜好的去行，本为可怒之子，和别人一样。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38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66032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27060</TotalTime>
  <Words>414</Words>
  <Application>Microsoft Office PowerPoint</Application>
  <PresentationFormat>宽屏</PresentationFormat>
  <Paragraphs>87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Calibri</vt:lpstr>
      <vt:lpstr>汉真广标</vt:lpstr>
      <vt:lpstr>王羲之书法字体</vt:lpstr>
      <vt:lpstr>Arial Narrow</vt:lpstr>
      <vt:lpstr>李旭科书法 v1.4</vt:lpstr>
      <vt:lpstr>方正华隶简体</vt:lpstr>
      <vt:lpstr>Arial</vt:lpstr>
      <vt:lpstr>方正舒体</vt:lpstr>
      <vt:lpstr>柳公权柳体</vt:lpstr>
      <vt:lpstr>等线</vt:lpstr>
      <vt:lpstr>Script MT Bold</vt:lpstr>
      <vt:lpstr>等线 Light</vt:lpstr>
      <vt:lpstr>浪漫雅圆</vt:lpstr>
      <vt:lpstr>汉仪秀英体简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6747</cp:revision>
  <dcterms:created xsi:type="dcterms:W3CDTF">2008-03-06T07:55:35Z</dcterms:created>
  <dcterms:modified xsi:type="dcterms:W3CDTF">2021-06-20T08:02:00Z</dcterms:modified>
</cp:coreProperties>
</file>